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09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01" r:id="rId24"/>
    <p:sldId id="306" r:id="rId25"/>
    <p:sldId id="299" r:id="rId26"/>
    <p:sldId id="296" r:id="rId27"/>
    <p:sldId id="303" r:id="rId28"/>
    <p:sldId id="304" r:id="rId29"/>
    <p:sldId id="308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54"/>
    <p:restoredTop sz="96291"/>
  </p:normalViewPr>
  <p:slideViewPr>
    <p:cSldViewPr snapToGrid="0" snapToObjects="1">
      <p:cViewPr>
        <p:scale>
          <a:sx n="236" d="100"/>
          <a:sy n="236" d="100"/>
        </p:scale>
        <p:origin x="-1296" y="-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18612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15032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76491</TotalTime>
  <Words>266</Words>
  <Application>Microsoft Macintosh PowerPoint</Application>
  <PresentationFormat>Letter Paper (8.5x11 in)</PresentationFormat>
  <Paragraphs>129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148</cp:revision>
  <cp:lastPrinted>2015-11-07T06:59:40Z</cp:lastPrinted>
  <dcterms:created xsi:type="dcterms:W3CDTF">2015-08-07T02:04:10Z</dcterms:created>
  <dcterms:modified xsi:type="dcterms:W3CDTF">2015-11-12T03:45:12Z</dcterms:modified>
</cp:coreProperties>
</file>